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91" r:id="rId3"/>
    <p:sldId id="292" r:id="rId4"/>
    <p:sldId id="293" r:id="rId5"/>
    <p:sldId id="294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296" r:id="rId15"/>
    <p:sldId id="304" r:id="rId16"/>
    <p:sldId id="305" r:id="rId17"/>
    <p:sldId id="306" r:id="rId18"/>
    <p:sldId id="307" r:id="rId19"/>
    <p:sldId id="308" r:id="rId20"/>
    <p:sldId id="309" r:id="rId21"/>
    <p:sldId id="318" r:id="rId22"/>
    <p:sldId id="310" r:id="rId23"/>
    <p:sldId id="317" r:id="rId24"/>
    <p:sldId id="327" r:id="rId25"/>
    <p:sldId id="326" r:id="rId26"/>
    <p:sldId id="328" r:id="rId27"/>
    <p:sldId id="329" r:id="rId28"/>
    <p:sldId id="331" r:id="rId29"/>
    <p:sldId id="332" r:id="rId30"/>
    <p:sldId id="333" r:id="rId31"/>
    <p:sldId id="330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87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>
        <p:scale>
          <a:sx n="70" d="100"/>
          <a:sy n="70" d="100"/>
        </p:scale>
        <p:origin x="7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40C-3176-49C3-B903-377F110E977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B065-1F76-4C87-A880-B103013F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4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40C-3176-49C3-B903-377F110E977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B065-1F76-4C87-A880-B103013F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2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40C-3176-49C3-B903-377F110E977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B065-1F76-4C87-A880-B103013F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40C-3176-49C3-B903-377F110E977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B065-1F76-4C87-A880-B103013F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40C-3176-49C3-B903-377F110E977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B065-1F76-4C87-A880-B103013F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40C-3176-49C3-B903-377F110E977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B065-1F76-4C87-A880-B103013F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40C-3176-49C3-B903-377F110E977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B065-1F76-4C87-A880-B103013F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40C-3176-49C3-B903-377F110E977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B065-1F76-4C87-A880-B103013F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40C-3176-49C3-B903-377F110E977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B065-1F76-4C87-A880-B103013F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40C-3176-49C3-B903-377F110E977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B065-1F76-4C87-A880-B103013F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E40C-3176-49C3-B903-377F110E977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B065-1F76-4C87-A880-B103013F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2E40C-3176-49C3-B903-377F110E977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B065-1F76-4C87-A880-B103013F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5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2151"/>
            <a:ext cx="18288000" cy="1219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5030" y="3712020"/>
            <a:ext cx="6737940" cy="2123658"/>
          </a:xfrm>
          <a:prstGeom prst="rect">
            <a:avLst/>
          </a:prstGeom>
          <a:solidFill>
            <a:schemeClr val="lt1">
              <a:alpha val="31000"/>
            </a:schemeClr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Open MS Access through Citrix</a:t>
            </a:r>
          </a:p>
        </p:txBody>
      </p:sp>
    </p:spTree>
    <p:extLst>
      <p:ext uri="{BB962C8B-B14F-4D97-AF65-F5344CB8AC3E}">
        <p14:creationId xmlns:p14="http://schemas.microsoft.com/office/powerpoint/2010/main" val="31251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7FFF7-540A-4722-A7FE-7E1E05F1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F2AFFAB3-7BD4-43EF-82A7-EA3632564676}"/>
              </a:ext>
            </a:extLst>
          </p:cNvPr>
          <p:cNvSpPr/>
          <p:nvPr/>
        </p:nvSpPr>
        <p:spPr>
          <a:xfrm rot="16200000">
            <a:off x="4673691" y="5031195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78E60E-3D0E-437D-BD4B-834C1E260A78}"/>
              </a:ext>
            </a:extLst>
          </p:cNvPr>
          <p:cNvSpPr/>
          <p:nvPr/>
        </p:nvSpPr>
        <p:spPr>
          <a:xfrm>
            <a:off x="6870032" y="6184231"/>
            <a:ext cx="1816768" cy="3489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7E40A-36FC-4EB4-B3DC-A6D45687E20C}"/>
              </a:ext>
            </a:extLst>
          </p:cNvPr>
          <p:cNvSpPr txBox="1"/>
          <p:nvPr/>
        </p:nvSpPr>
        <p:spPr>
          <a:xfrm>
            <a:off x="3961144" y="7455632"/>
            <a:ext cx="763454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Accept the license agreement</a:t>
            </a:r>
          </a:p>
        </p:txBody>
      </p:sp>
    </p:spTree>
    <p:extLst>
      <p:ext uri="{BB962C8B-B14F-4D97-AF65-F5344CB8AC3E}">
        <p14:creationId xmlns:p14="http://schemas.microsoft.com/office/powerpoint/2010/main" val="27769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EEA58C-39D2-4AA2-9657-B188F998C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896F897E-5B49-4B7D-9D83-65E3C464BF80}"/>
              </a:ext>
            </a:extLst>
          </p:cNvPr>
          <p:cNvSpPr/>
          <p:nvPr/>
        </p:nvSpPr>
        <p:spPr>
          <a:xfrm rot="16200000">
            <a:off x="7815930" y="5422221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7C77C-BBBB-4942-A2CA-9BFDB368BB34}"/>
              </a:ext>
            </a:extLst>
          </p:cNvPr>
          <p:cNvSpPr/>
          <p:nvPr/>
        </p:nvSpPr>
        <p:spPr>
          <a:xfrm>
            <a:off x="9986211" y="6569241"/>
            <a:ext cx="818147" cy="3609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9848E-0821-4F53-B4C2-ECE96EF5912B}"/>
              </a:ext>
            </a:extLst>
          </p:cNvPr>
          <p:cNvSpPr txBox="1"/>
          <p:nvPr/>
        </p:nvSpPr>
        <p:spPr>
          <a:xfrm>
            <a:off x="8812624" y="7777596"/>
            <a:ext cx="31653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“Next”</a:t>
            </a:r>
          </a:p>
        </p:txBody>
      </p:sp>
    </p:spTree>
    <p:extLst>
      <p:ext uri="{BB962C8B-B14F-4D97-AF65-F5344CB8AC3E}">
        <p14:creationId xmlns:p14="http://schemas.microsoft.com/office/powerpoint/2010/main" val="2121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35F37E-51DD-4069-AEC1-33303FF64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BA0C487D-0707-4473-8C4B-00CDC5596331}"/>
              </a:ext>
            </a:extLst>
          </p:cNvPr>
          <p:cNvSpPr/>
          <p:nvPr/>
        </p:nvSpPr>
        <p:spPr>
          <a:xfrm rot="16200000">
            <a:off x="7749715" y="5434253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15DAB3-9592-4070-8C10-2705E6692623}"/>
              </a:ext>
            </a:extLst>
          </p:cNvPr>
          <p:cNvSpPr/>
          <p:nvPr/>
        </p:nvSpPr>
        <p:spPr>
          <a:xfrm>
            <a:off x="9998242" y="6581273"/>
            <a:ext cx="818148" cy="3609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0C843-C357-4B1B-9FEC-EA532A778FCD}"/>
              </a:ext>
            </a:extLst>
          </p:cNvPr>
          <p:cNvSpPr txBox="1"/>
          <p:nvPr/>
        </p:nvSpPr>
        <p:spPr>
          <a:xfrm>
            <a:off x="8662230" y="7783612"/>
            <a:ext cx="349017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“Install”</a:t>
            </a:r>
          </a:p>
        </p:txBody>
      </p:sp>
    </p:spTree>
    <p:extLst>
      <p:ext uri="{BB962C8B-B14F-4D97-AF65-F5344CB8AC3E}">
        <p14:creationId xmlns:p14="http://schemas.microsoft.com/office/powerpoint/2010/main" val="12110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634CA-AF60-4860-B77F-DD31880D1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B458E123-DE69-4967-BAF9-88A6EA9160F7}"/>
              </a:ext>
            </a:extLst>
          </p:cNvPr>
          <p:cNvSpPr/>
          <p:nvPr/>
        </p:nvSpPr>
        <p:spPr>
          <a:xfrm rot="16200000">
            <a:off x="8281169" y="5422223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3175A-111E-46DC-AC63-41C5CB13624E}"/>
              </a:ext>
            </a:extLst>
          </p:cNvPr>
          <p:cNvSpPr/>
          <p:nvPr/>
        </p:nvSpPr>
        <p:spPr>
          <a:xfrm>
            <a:off x="10575758" y="6545179"/>
            <a:ext cx="998622" cy="4090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C6FC2-FF57-40A0-A41E-8C72F6CDCAC6}"/>
              </a:ext>
            </a:extLst>
          </p:cNvPr>
          <p:cNvSpPr txBox="1"/>
          <p:nvPr/>
        </p:nvSpPr>
        <p:spPr>
          <a:xfrm>
            <a:off x="9612724" y="7651146"/>
            <a:ext cx="346560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“Finish”</a:t>
            </a:r>
          </a:p>
        </p:txBody>
      </p:sp>
    </p:spTree>
    <p:extLst>
      <p:ext uri="{BB962C8B-B14F-4D97-AF65-F5344CB8AC3E}">
        <p14:creationId xmlns:p14="http://schemas.microsoft.com/office/powerpoint/2010/main" val="27954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21855E-2469-4C1F-B2B3-25C529F73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4B75A178-EB6A-4BA3-965E-7194A7B2AE77}"/>
              </a:ext>
            </a:extLst>
          </p:cNvPr>
          <p:cNvSpPr/>
          <p:nvPr/>
        </p:nvSpPr>
        <p:spPr>
          <a:xfrm rot="16200000">
            <a:off x="5487778" y="4435633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6F209D-E27D-42F7-B3D2-4DA8656E154D}"/>
              </a:ext>
            </a:extLst>
          </p:cNvPr>
          <p:cNvSpPr/>
          <p:nvPr/>
        </p:nvSpPr>
        <p:spPr>
          <a:xfrm>
            <a:off x="7868652" y="5450305"/>
            <a:ext cx="2911643" cy="6256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4B6FB-ED40-462E-BC50-00333DBDC01F}"/>
              </a:ext>
            </a:extLst>
          </p:cNvPr>
          <p:cNvSpPr txBox="1"/>
          <p:nvPr/>
        </p:nvSpPr>
        <p:spPr>
          <a:xfrm>
            <a:off x="3723266" y="6787817"/>
            <a:ext cx="1120241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Go back to the website and click “Continue”</a:t>
            </a:r>
          </a:p>
        </p:txBody>
      </p:sp>
    </p:spTree>
    <p:extLst>
      <p:ext uri="{BB962C8B-B14F-4D97-AF65-F5344CB8AC3E}">
        <p14:creationId xmlns:p14="http://schemas.microsoft.com/office/powerpoint/2010/main" val="311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4988E-4900-4D82-BE72-32F09514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0EFB53E6-A05D-43AD-A00D-74DCEA298F39}"/>
              </a:ext>
            </a:extLst>
          </p:cNvPr>
          <p:cNvSpPr/>
          <p:nvPr/>
        </p:nvSpPr>
        <p:spPr>
          <a:xfrm rot="10800000">
            <a:off x="9323896" y="2596798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8C73B6-68FC-4127-B43A-202986A9DD5E}"/>
              </a:ext>
            </a:extLst>
          </p:cNvPr>
          <p:cNvSpPr/>
          <p:nvPr/>
        </p:nvSpPr>
        <p:spPr>
          <a:xfrm>
            <a:off x="9011653" y="1888958"/>
            <a:ext cx="2141621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791C2-DC38-4424-9419-0C03EB343105}"/>
              </a:ext>
            </a:extLst>
          </p:cNvPr>
          <p:cNvSpPr txBox="1"/>
          <p:nvPr/>
        </p:nvSpPr>
        <p:spPr>
          <a:xfrm>
            <a:off x="3224027" y="2596797"/>
            <a:ext cx="574007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“Open Citrix Workspace Launcher”</a:t>
            </a:r>
          </a:p>
        </p:txBody>
      </p:sp>
    </p:spTree>
    <p:extLst>
      <p:ext uri="{BB962C8B-B14F-4D97-AF65-F5344CB8AC3E}">
        <p14:creationId xmlns:p14="http://schemas.microsoft.com/office/powerpoint/2010/main" val="389221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5F04FB-1A56-429A-82B7-96300D97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AD4E1116-7BFE-49C5-86F5-ABF8E44BFEC2}"/>
              </a:ext>
            </a:extLst>
          </p:cNvPr>
          <p:cNvSpPr/>
          <p:nvPr/>
        </p:nvSpPr>
        <p:spPr>
          <a:xfrm rot="10800000">
            <a:off x="8884744" y="1542049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06E65-7EDA-4AAD-B6C7-8EF5FF6853D0}"/>
              </a:ext>
            </a:extLst>
          </p:cNvPr>
          <p:cNvSpPr/>
          <p:nvPr/>
        </p:nvSpPr>
        <p:spPr>
          <a:xfrm>
            <a:off x="9264316" y="649705"/>
            <a:ext cx="757990" cy="7339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2FC18-A9EE-4BA1-8293-A6D3098DAA99}"/>
              </a:ext>
            </a:extLst>
          </p:cNvPr>
          <p:cNvSpPr txBox="1"/>
          <p:nvPr/>
        </p:nvSpPr>
        <p:spPr>
          <a:xfrm>
            <a:off x="5196628" y="1650333"/>
            <a:ext cx="328563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“Apps”</a:t>
            </a:r>
          </a:p>
        </p:txBody>
      </p:sp>
    </p:spTree>
    <p:extLst>
      <p:ext uri="{BB962C8B-B14F-4D97-AF65-F5344CB8AC3E}">
        <p14:creationId xmlns:p14="http://schemas.microsoft.com/office/powerpoint/2010/main" val="345848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1BFE2-E977-47AB-80C9-8E52DE14E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9EA06A30-35CC-4C7B-B407-B374D10E2E46}"/>
              </a:ext>
            </a:extLst>
          </p:cNvPr>
          <p:cNvSpPr/>
          <p:nvPr/>
        </p:nvSpPr>
        <p:spPr>
          <a:xfrm rot="10800000">
            <a:off x="228022" y="4393533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C2A785-99EB-474A-9886-84C1E4554ABC}"/>
              </a:ext>
            </a:extLst>
          </p:cNvPr>
          <p:cNvSpPr/>
          <p:nvPr/>
        </p:nvSpPr>
        <p:spPr>
          <a:xfrm>
            <a:off x="204537" y="2153653"/>
            <a:ext cx="1564105" cy="20694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30009-3808-4438-836E-75D5A1996DCC}"/>
              </a:ext>
            </a:extLst>
          </p:cNvPr>
          <p:cNvSpPr txBox="1"/>
          <p:nvPr/>
        </p:nvSpPr>
        <p:spPr>
          <a:xfrm>
            <a:off x="2248890" y="4728001"/>
            <a:ext cx="359845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“Access”</a:t>
            </a:r>
          </a:p>
        </p:txBody>
      </p:sp>
    </p:spTree>
    <p:extLst>
      <p:ext uri="{BB962C8B-B14F-4D97-AF65-F5344CB8AC3E}">
        <p14:creationId xmlns:p14="http://schemas.microsoft.com/office/powerpoint/2010/main" val="5704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399B4-6AD5-49AB-A3B7-9BC6EF98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09C9BBDF-A624-47A5-AB61-D0731A550CA2}"/>
              </a:ext>
            </a:extLst>
          </p:cNvPr>
          <p:cNvSpPr/>
          <p:nvPr/>
        </p:nvSpPr>
        <p:spPr>
          <a:xfrm rot="10800000">
            <a:off x="9323896" y="2588795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3D91B-0D80-45DB-9ED0-2185FD71204C}"/>
              </a:ext>
            </a:extLst>
          </p:cNvPr>
          <p:cNvSpPr/>
          <p:nvPr/>
        </p:nvSpPr>
        <p:spPr>
          <a:xfrm>
            <a:off x="9011653" y="1876925"/>
            <a:ext cx="2141621" cy="4932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FC9DC-48D9-4D70-A035-3C334C7D5786}"/>
              </a:ext>
            </a:extLst>
          </p:cNvPr>
          <p:cNvSpPr txBox="1"/>
          <p:nvPr/>
        </p:nvSpPr>
        <p:spPr>
          <a:xfrm>
            <a:off x="3055007" y="2781300"/>
            <a:ext cx="595664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“Open Citrix Workspace Launcher”</a:t>
            </a:r>
          </a:p>
        </p:txBody>
      </p:sp>
    </p:spTree>
    <p:extLst>
      <p:ext uri="{BB962C8B-B14F-4D97-AF65-F5344CB8AC3E}">
        <p14:creationId xmlns:p14="http://schemas.microsoft.com/office/powerpoint/2010/main" val="17379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E9FF58-3561-4329-8CE8-5DC70B1BF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" y="0"/>
            <a:ext cx="18270394" cy="1028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3B4097-F4E7-446B-AFEA-D7B534AF8F6B}"/>
              </a:ext>
            </a:extLst>
          </p:cNvPr>
          <p:cNvSpPr txBox="1"/>
          <p:nvPr/>
        </p:nvSpPr>
        <p:spPr>
          <a:xfrm>
            <a:off x="4474734" y="2841459"/>
            <a:ext cx="876000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The application will begin starting</a:t>
            </a:r>
          </a:p>
        </p:txBody>
      </p:sp>
    </p:spTree>
    <p:extLst>
      <p:ext uri="{BB962C8B-B14F-4D97-AF65-F5344CB8AC3E}">
        <p14:creationId xmlns:p14="http://schemas.microsoft.com/office/powerpoint/2010/main" val="23167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124CAF-047F-43BA-835A-BE3A988BB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64554221-3F30-4942-8254-EDFC19A5D148}"/>
              </a:ext>
            </a:extLst>
          </p:cNvPr>
          <p:cNvSpPr/>
          <p:nvPr/>
        </p:nvSpPr>
        <p:spPr>
          <a:xfrm rot="10800000">
            <a:off x="1300789" y="1012659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97022B-C394-479E-945F-BC120A50D7D7}"/>
              </a:ext>
            </a:extLst>
          </p:cNvPr>
          <p:cNvSpPr/>
          <p:nvPr/>
        </p:nvSpPr>
        <p:spPr>
          <a:xfrm>
            <a:off x="1010653" y="338891"/>
            <a:ext cx="16154399" cy="3348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271AB-E11C-4169-852D-D0A56F319401}"/>
              </a:ext>
            </a:extLst>
          </p:cNvPr>
          <p:cNvSpPr txBox="1"/>
          <p:nvPr/>
        </p:nvSpPr>
        <p:spPr>
          <a:xfrm>
            <a:off x="3873154" y="1012659"/>
            <a:ext cx="1238150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Go to “https://Virtualstudent.Kingsborough.edu”</a:t>
            </a:r>
          </a:p>
        </p:txBody>
      </p:sp>
    </p:spTree>
    <p:extLst>
      <p:ext uri="{BB962C8B-B14F-4D97-AF65-F5344CB8AC3E}">
        <p14:creationId xmlns:p14="http://schemas.microsoft.com/office/powerpoint/2010/main" val="22199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0AB45B-41C9-453B-876B-8A013DBC3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6069F711-535A-400E-9941-09365FAE9E16}"/>
              </a:ext>
            </a:extLst>
          </p:cNvPr>
          <p:cNvSpPr/>
          <p:nvPr/>
        </p:nvSpPr>
        <p:spPr>
          <a:xfrm rot="10800000">
            <a:off x="8385432" y="5993732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98F61-2FBF-43DD-AA27-346DF605273E}"/>
              </a:ext>
            </a:extLst>
          </p:cNvPr>
          <p:cNvSpPr/>
          <p:nvPr/>
        </p:nvSpPr>
        <p:spPr>
          <a:xfrm>
            <a:off x="7688179" y="5143499"/>
            <a:ext cx="3164305" cy="7158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BE2C0-0318-45F0-9F9D-5F117C5716F8}"/>
              </a:ext>
            </a:extLst>
          </p:cNvPr>
          <p:cNvSpPr txBox="1"/>
          <p:nvPr/>
        </p:nvSpPr>
        <p:spPr>
          <a:xfrm>
            <a:off x="10201766" y="6114048"/>
            <a:ext cx="487380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“Permit Use”</a:t>
            </a:r>
          </a:p>
        </p:txBody>
      </p:sp>
    </p:spTree>
    <p:extLst>
      <p:ext uri="{BB962C8B-B14F-4D97-AF65-F5344CB8AC3E}">
        <p14:creationId xmlns:p14="http://schemas.microsoft.com/office/powerpoint/2010/main" val="32049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7DABAC-4299-4BB9-8617-D0BA622F3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8C7A91-76D3-4202-93CB-ECE374B7BCE4}"/>
              </a:ext>
            </a:extLst>
          </p:cNvPr>
          <p:cNvSpPr txBox="1"/>
          <p:nvPr/>
        </p:nvSpPr>
        <p:spPr>
          <a:xfrm>
            <a:off x="6412324" y="4728001"/>
            <a:ext cx="546335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Access will now open</a:t>
            </a:r>
          </a:p>
        </p:txBody>
      </p:sp>
    </p:spTree>
    <p:extLst>
      <p:ext uri="{BB962C8B-B14F-4D97-AF65-F5344CB8AC3E}">
        <p14:creationId xmlns:p14="http://schemas.microsoft.com/office/powerpoint/2010/main" val="124836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7DABAC-4299-4BB9-8617-D0BA622F3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8" name="Down Arrow 4">
            <a:extLst>
              <a:ext uri="{FF2B5EF4-FFF2-40B4-BE49-F238E27FC236}">
                <a16:creationId xmlns:a16="http://schemas.microsoft.com/office/drawing/2014/main" id="{3DBCC2AC-F977-435F-8FCD-0A4B7F7809F4}"/>
              </a:ext>
            </a:extLst>
          </p:cNvPr>
          <p:cNvSpPr/>
          <p:nvPr/>
        </p:nvSpPr>
        <p:spPr>
          <a:xfrm rot="16200000">
            <a:off x="9712925" y="6059895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A3BFFC-83B0-4D78-9ED7-425678D98E4E}"/>
              </a:ext>
            </a:extLst>
          </p:cNvPr>
          <p:cNvSpPr/>
          <p:nvPr/>
        </p:nvSpPr>
        <p:spPr>
          <a:xfrm>
            <a:off x="11971420" y="7098631"/>
            <a:ext cx="1419727" cy="5775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8133BC-A625-4135-A521-72A246FF756D}"/>
              </a:ext>
            </a:extLst>
          </p:cNvPr>
          <p:cNvSpPr txBox="1"/>
          <p:nvPr/>
        </p:nvSpPr>
        <p:spPr>
          <a:xfrm>
            <a:off x="11576028" y="5797823"/>
            <a:ext cx="346610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“Close”</a:t>
            </a:r>
          </a:p>
        </p:txBody>
      </p:sp>
    </p:spTree>
    <p:extLst>
      <p:ext uri="{BB962C8B-B14F-4D97-AF65-F5344CB8AC3E}">
        <p14:creationId xmlns:p14="http://schemas.microsoft.com/office/powerpoint/2010/main" val="89632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A82D-4022-444C-8FD4-B91179A0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D10D0-1994-48E6-B3EF-FE447629A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BF45D-B3E6-4588-8AAD-638E612F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F97E-26F8-45A9-9A4C-B8E2042B4BEB}"/>
              </a:ext>
            </a:extLst>
          </p:cNvPr>
          <p:cNvSpPr txBox="1"/>
          <p:nvPr/>
        </p:nvSpPr>
        <p:spPr>
          <a:xfrm>
            <a:off x="5088026" y="3989338"/>
            <a:ext cx="811194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When saving or accessing files, make sure to use your classwork folder</a:t>
            </a:r>
          </a:p>
        </p:txBody>
      </p:sp>
    </p:spTree>
    <p:extLst>
      <p:ext uri="{BB962C8B-B14F-4D97-AF65-F5344CB8AC3E}">
        <p14:creationId xmlns:p14="http://schemas.microsoft.com/office/powerpoint/2010/main" val="26091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BF45D-B3E6-4588-8AAD-638E612F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Down Arrow 4">
            <a:extLst>
              <a:ext uri="{FF2B5EF4-FFF2-40B4-BE49-F238E27FC236}">
                <a16:creationId xmlns:a16="http://schemas.microsoft.com/office/drawing/2014/main" id="{AC76B4B8-CEF6-45FE-AAEA-39C1634AD8B5}"/>
              </a:ext>
            </a:extLst>
          </p:cNvPr>
          <p:cNvSpPr/>
          <p:nvPr/>
        </p:nvSpPr>
        <p:spPr>
          <a:xfrm rot="10800000">
            <a:off x="6053311" y="3816007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5C3BC-2128-46CA-A448-D5BD633C2554}"/>
              </a:ext>
            </a:extLst>
          </p:cNvPr>
          <p:cNvSpPr/>
          <p:nvPr/>
        </p:nvSpPr>
        <p:spPr>
          <a:xfrm>
            <a:off x="5698957" y="1230592"/>
            <a:ext cx="2225843" cy="23949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3A7ACE-96AC-4D31-A751-EB2598819121}"/>
              </a:ext>
            </a:extLst>
          </p:cNvPr>
          <p:cNvSpPr txBox="1"/>
          <p:nvPr/>
        </p:nvSpPr>
        <p:spPr>
          <a:xfrm>
            <a:off x="8159060" y="3816007"/>
            <a:ext cx="443399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Create a new file</a:t>
            </a:r>
          </a:p>
        </p:txBody>
      </p:sp>
    </p:spTree>
    <p:extLst>
      <p:ext uri="{BB962C8B-B14F-4D97-AF65-F5344CB8AC3E}">
        <p14:creationId xmlns:p14="http://schemas.microsoft.com/office/powerpoint/2010/main" val="11238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735081-ADB1-494F-9678-ABA550E7F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84A7225D-C2FD-4CB3-8287-3F24988FD896}"/>
              </a:ext>
            </a:extLst>
          </p:cNvPr>
          <p:cNvSpPr/>
          <p:nvPr/>
        </p:nvSpPr>
        <p:spPr>
          <a:xfrm rot="10800000">
            <a:off x="8579393" y="6507312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38DABC-4751-43A9-91F0-8807A1ED8113}"/>
              </a:ext>
            </a:extLst>
          </p:cNvPr>
          <p:cNvSpPr/>
          <p:nvPr/>
        </p:nvSpPr>
        <p:spPr>
          <a:xfrm>
            <a:off x="8880568" y="5426811"/>
            <a:ext cx="914785" cy="9489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DBA2F-25CB-4D69-B346-24860D1AADF5}"/>
              </a:ext>
            </a:extLst>
          </p:cNvPr>
          <p:cNvSpPr txBox="1"/>
          <p:nvPr/>
        </p:nvSpPr>
        <p:spPr>
          <a:xfrm>
            <a:off x="10096527" y="6269234"/>
            <a:ext cx="372814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“Create”</a:t>
            </a:r>
          </a:p>
        </p:txBody>
      </p:sp>
    </p:spTree>
    <p:extLst>
      <p:ext uri="{BB962C8B-B14F-4D97-AF65-F5344CB8AC3E}">
        <p14:creationId xmlns:p14="http://schemas.microsoft.com/office/powerpoint/2010/main" val="1320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A033F-D7DC-44C4-A5E9-4030E1FBB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507C3ABD-1D74-450B-9B5C-07908277435D}"/>
              </a:ext>
            </a:extLst>
          </p:cNvPr>
          <p:cNvSpPr/>
          <p:nvPr/>
        </p:nvSpPr>
        <p:spPr>
          <a:xfrm rot="7275469">
            <a:off x="1070463" y="126425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D141F9-34EF-464C-9624-2E34E7C08527}"/>
              </a:ext>
            </a:extLst>
          </p:cNvPr>
          <p:cNvSpPr/>
          <p:nvPr/>
        </p:nvSpPr>
        <p:spPr>
          <a:xfrm>
            <a:off x="0" y="291140"/>
            <a:ext cx="601249" cy="3602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30505-F616-488E-9048-DE3878A724C5}"/>
              </a:ext>
            </a:extLst>
          </p:cNvPr>
          <p:cNvSpPr txBox="1"/>
          <p:nvPr/>
        </p:nvSpPr>
        <p:spPr>
          <a:xfrm>
            <a:off x="3658060" y="116641"/>
            <a:ext cx="405381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To save the file:</a:t>
            </a:r>
          </a:p>
          <a:p>
            <a:r>
              <a:rPr lang="en-US" sz="4800" dirty="0"/>
              <a:t>click “File”</a:t>
            </a:r>
          </a:p>
        </p:txBody>
      </p:sp>
    </p:spTree>
    <p:extLst>
      <p:ext uri="{BB962C8B-B14F-4D97-AF65-F5344CB8AC3E}">
        <p14:creationId xmlns:p14="http://schemas.microsoft.com/office/powerpoint/2010/main" val="9262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8BD36C-D2EF-4663-815C-D54331987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485285AA-FBCC-449B-860F-256DB653CF9A}"/>
              </a:ext>
            </a:extLst>
          </p:cNvPr>
          <p:cNvSpPr/>
          <p:nvPr/>
        </p:nvSpPr>
        <p:spPr>
          <a:xfrm rot="5400000">
            <a:off x="1953935" y="1058714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FCEEF6-D28B-4EA3-9401-87F569AC16C8}"/>
              </a:ext>
            </a:extLst>
          </p:cNvPr>
          <p:cNvSpPr/>
          <p:nvPr/>
        </p:nvSpPr>
        <p:spPr>
          <a:xfrm>
            <a:off x="37579" y="2188688"/>
            <a:ext cx="1177446" cy="3131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EE58E-8773-4025-83B6-650AFA620EE7}"/>
              </a:ext>
            </a:extLst>
          </p:cNvPr>
          <p:cNvSpPr txBox="1"/>
          <p:nvPr/>
        </p:nvSpPr>
        <p:spPr>
          <a:xfrm>
            <a:off x="89751" y="3515382"/>
            <a:ext cx="399118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“Save As”</a:t>
            </a:r>
          </a:p>
        </p:txBody>
      </p:sp>
    </p:spTree>
    <p:extLst>
      <p:ext uri="{BB962C8B-B14F-4D97-AF65-F5344CB8AC3E}">
        <p14:creationId xmlns:p14="http://schemas.microsoft.com/office/powerpoint/2010/main" val="17287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6AA3C2-9ADC-4FFE-8DAF-1F878C383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AA5B03E5-2E1F-4335-8D79-32507B3DF767}"/>
              </a:ext>
            </a:extLst>
          </p:cNvPr>
          <p:cNvSpPr/>
          <p:nvPr/>
        </p:nvSpPr>
        <p:spPr>
          <a:xfrm rot="10800000">
            <a:off x="4571065" y="5226486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FCF56-5539-47E2-92F2-646522FF8210}"/>
              </a:ext>
            </a:extLst>
          </p:cNvPr>
          <p:cNvSpPr/>
          <p:nvPr/>
        </p:nvSpPr>
        <p:spPr>
          <a:xfrm>
            <a:off x="4834662" y="4076070"/>
            <a:ext cx="989941" cy="984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D6C2D-DF65-4FDA-8C10-EF3862D09C78}"/>
              </a:ext>
            </a:extLst>
          </p:cNvPr>
          <p:cNvSpPr txBox="1"/>
          <p:nvPr/>
        </p:nvSpPr>
        <p:spPr>
          <a:xfrm>
            <a:off x="6163467" y="4645016"/>
            <a:ext cx="392855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“Save As”</a:t>
            </a:r>
          </a:p>
        </p:txBody>
      </p:sp>
    </p:spTree>
    <p:extLst>
      <p:ext uri="{BB962C8B-B14F-4D97-AF65-F5344CB8AC3E}">
        <p14:creationId xmlns:p14="http://schemas.microsoft.com/office/powerpoint/2010/main" val="27029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078E95-19EC-463E-8814-439397E7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974BCD95-0A00-46D6-9C48-9AA109F088C6}"/>
              </a:ext>
            </a:extLst>
          </p:cNvPr>
          <p:cNvSpPr/>
          <p:nvPr/>
        </p:nvSpPr>
        <p:spPr>
          <a:xfrm rot="10800000">
            <a:off x="8091071" y="6089253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961B54-E63E-4C80-8880-557C742FB99B}"/>
              </a:ext>
            </a:extLst>
          </p:cNvPr>
          <p:cNvSpPr/>
          <p:nvPr/>
        </p:nvSpPr>
        <p:spPr>
          <a:xfrm>
            <a:off x="8442543" y="5636712"/>
            <a:ext cx="776614" cy="3382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DB655-A8D5-4F7E-943D-236A3CDE2273}"/>
              </a:ext>
            </a:extLst>
          </p:cNvPr>
          <p:cNvSpPr txBox="1"/>
          <p:nvPr/>
        </p:nvSpPr>
        <p:spPr>
          <a:xfrm>
            <a:off x="9846860" y="5559415"/>
            <a:ext cx="286384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“Yes”</a:t>
            </a:r>
          </a:p>
        </p:txBody>
      </p:sp>
    </p:spTree>
    <p:extLst>
      <p:ext uri="{BB962C8B-B14F-4D97-AF65-F5344CB8AC3E}">
        <p14:creationId xmlns:p14="http://schemas.microsoft.com/office/powerpoint/2010/main" val="36967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6E39EB-B9A6-47A0-99C8-AB0D8085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37AAB403-4609-4D5D-BD22-28F8600957ED}"/>
              </a:ext>
            </a:extLst>
          </p:cNvPr>
          <p:cNvSpPr/>
          <p:nvPr/>
        </p:nvSpPr>
        <p:spPr>
          <a:xfrm rot="10800000">
            <a:off x="8162848" y="6661403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81584-FDE1-44ED-91CC-831B2ECA0A2D}"/>
              </a:ext>
            </a:extLst>
          </p:cNvPr>
          <p:cNvSpPr/>
          <p:nvPr/>
        </p:nvSpPr>
        <p:spPr>
          <a:xfrm>
            <a:off x="7218947" y="4776537"/>
            <a:ext cx="3404937" cy="16603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E8D18-ED58-4AC0-AD74-300026847A44}"/>
              </a:ext>
            </a:extLst>
          </p:cNvPr>
          <p:cNvSpPr txBox="1"/>
          <p:nvPr/>
        </p:nvSpPr>
        <p:spPr>
          <a:xfrm>
            <a:off x="333080" y="6834734"/>
            <a:ext cx="7496687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Enter your Full student email address and password. Then click “Log On”</a:t>
            </a:r>
          </a:p>
        </p:txBody>
      </p:sp>
    </p:spTree>
    <p:extLst>
      <p:ext uri="{BB962C8B-B14F-4D97-AF65-F5344CB8AC3E}">
        <p14:creationId xmlns:p14="http://schemas.microsoft.com/office/powerpoint/2010/main" val="24087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17DAE8-AA36-4F97-A124-36F7D3A56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7B1BAE5E-3131-4B06-9165-02FF7EA1A928}"/>
              </a:ext>
            </a:extLst>
          </p:cNvPr>
          <p:cNvSpPr/>
          <p:nvPr/>
        </p:nvSpPr>
        <p:spPr>
          <a:xfrm rot="10800000">
            <a:off x="1871898" y="4244411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8E29FD-4A38-4E22-970F-EED69EEE47AB}"/>
              </a:ext>
            </a:extLst>
          </p:cNvPr>
          <p:cNvSpPr/>
          <p:nvPr/>
        </p:nvSpPr>
        <p:spPr>
          <a:xfrm>
            <a:off x="1853852" y="3770334"/>
            <a:ext cx="1553227" cy="3256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980CD-1E1D-4C04-B535-E898BAF713B9}"/>
              </a:ext>
            </a:extLst>
          </p:cNvPr>
          <p:cNvSpPr txBox="1"/>
          <p:nvPr/>
        </p:nvSpPr>
        <p:spPr>
          <a:xfrm>
            <a:off x="3712320" y="4018410"/>
            <a:ext cx="389097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“This PC”</a:t>
            </a:r>
          </a:p>
        </p:txBody>
      </p:sp>
    </p:spTree>
    <p:extLst>
      <p:ext uri="{BB962C8B-B14F-4D97-AF65-F5344CB8AC3E}">
        <p14:creationId xmlns:p14="http://schemas.microsoft.com/office/powerpoint/2010/main" val="31695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77481F-A7B9-495F-BC37-1F5177DB7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9DBAE862-A6ED-4C41-BA10-6819FBED55DB}"/>
              </a:ext>
            </a:extLst>
          </p:cNvPr>
          <p:cNvSpPr/>
          <p:nvPr/>
        </p:nvSpPr>
        <p:spPr>
          <a:xfrm>
            <a:off x="5226594" y="2237727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8CF9F-D74F-498A-8037-911F9C3DB2D4}"/>
              </a:ext>
            </a:extLst>
          </p:cNvPr>
          <p:cNvSpPr txBox="1"/>
          <p:nvPr/>
        </p:nvSpPr>
        <p:spPr>
          <a:xfrm>
            <a:off x="7110282" y="2734223"/>
            <a:ext cx="326127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Scroll Down</a:t>
            </a:r>
          </a:p>
        </p:txBody>
      </p:sp>
    </p:spTree>
    <p:extLst>
      <p:ext uri="{BB962C8B-B14F-4D97-AF65-F5344CB8AC3E}">
        <p14:creationId xmlns:p14="http://schemas.microsoft.com/office/powerpoint/2010/main" val="18686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B8F50C-47BA-4DFE-980B-260BC3030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EA543F7D-9767-4F16-B829-B4714ED9519D}"/>
              </a:ext>
            </a:extLst>
          </p:cNvPr>
          <p:cNvSpPr/>
          <p:nvPr/>
        </p:nvSpPr>
        <p:spPr>
          <a:xfrm rot="10800000">
            <a:off x="4026376" y="5385667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56F97-4FF0-4373-8B55-E12ED7BD2B4C}"/>
              </a:ext>
            </a:extLst>
          </p:cNvPr>
          <p:cNvSpPr/>
          <p:nvPr/>
        </p:nvSpPr>
        <p:spPr>
          <a:xfrm>
            <a:off x="3557393" y="4597051"/>
            <a:ext cx="2455100" cy="6263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5ABB4-0D2A-4F5E-B0A3-964803ABF9A2}"/>
              </a:ext>
            </a:extLst>
          </p:cNvPr>
          <p:cNvSpPr txBox="1"/>
          <p:nvPr/>
        </p:nvSpPr>
        <p:spPr>
          <a:xfrm>
            <a:off x="6280155" y="4910201"/>
            <a:ext cx="460496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Open the Drive with your name</a:t>
            </a:r>
          </a:p>
        </p:txBody>
      </p:sp>
    </p:spTree>
    <p:extLst>
      <p:ext uri="{BB962C8B-B14F-4D97-AF65-F5344CB8AC3E}">
        <p14:creationId xmlns:p14="http://schemas.microsoft.com/office/powerpoint/2010/main" val="74705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DAF6DC-F3E7-4717-908F-D6A20F93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8" name="Down Arrow 4">
            <a:extLst>
              <a:ext uri="{FF2B5EF4-FFF2-40B4-BE49-F238E27FC236}">
                <a16:creationId xmlns:a16="http://schemas.microsoft.com/office/drawing/2014/main" id="{185731FD-29F6-4F1B-B52A-483AA86C7F82}"/>
              </a:ext>
            </a:extLst>
          </p:cNvPr>
          <p:cNvSpPr/>
          <p:nvPr/>
        </p:nvSpPr>
        <p:spPr>
          <a:xfrm rot="10800000">
            <a:off x="8585194" y="6395760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0642C9-2C5D-4D4E-9DBC-70EBC6B4561B}"/>
              </a:ext>
            </a:extLst>
          </p:cNvPr>
          <p:cNvSpPr/>
          <p:nvPr/>
        </p:nvSpPr>
        <p:spPr>
          <a:xfrm>
            <a:off x="8863039" y="5851694"/>
            <a:ext cx="961445" cy="4108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94334-792C-49E1-8852-C9D68958FE25}"/>
              </a:ext>
            </a:extLst>
          </p:cNvPr>
          <p:cNvSpPr txBox="1"/>
          <p:nvPr/>
        </p:nvSpPr>
        <p:spPr>
          <a:xfrm>
            <a:off x="10246099" y="6262578"/>
            <a:ext cx="316155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“Save”</a:t>
            </a:r>
          </a:p>
        </p:txBody>
      </p:sp>
    </p:spTree>
    <p:extLst>
      <p:ext uri="{BB962C8B-B14F-4D97-AF65-F5344CB8AC3E}">
        <p14:creationId xmlns:p14="http://schemas.microsoft.com/office/powerpoint/2010/main" val="7420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A63469-13A6-47D8-86F3-57CD760D4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E289CE-2845-41EB-9662-E33607CC046E}"/>
              </a:ext>
            </a:extLst>
          </p:cNvPr>
          <p:cNvSpPr txBox="1"/>
          <p:nvPr/>
        </p:nvSpPr>
        <p:spPr>
          <a:xfrm>
            <a:off x="3113874" y="116641"/>
            <a:ext cx="524553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To open a saved file:</a:t>
            </a:r>
          </a:p>
          <a:p>
            <a:r>
              <a:rPr lang="en-US" sz="4800" dirty="0"/>
              <a:t>Click “file”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B5FA8E-D65D-4FE5-89CA-4096EE5544AD}"/>
              </a:ext>
            </a:extLst>
          </p:cNvPr>
          <p:cNvSpPr/>
          <p:nvPr/>
        </p:nvSpPr>
        <p:spPr>
          <a:xfrm>
            <a:off x="0" y="284358"/>
            <a:ext cx="627797" cy="3570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id="{FAC71CA2-638E-4361-92A7-DC0E249F1BC8}"/>
              </a:ext>
            </a:extLst>
          </p:cNvPr>
          <p:cNvSpPr/>
          <p:nvPr/>
        </p:nvSpPr>
        <p:spPr>
          <a:xfrm rot="7275469">
            <a:off x="1070463" y="126425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37885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24F1FB-C718-4877-9E0D-AD21B308C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C428481F-FA48-4CAA-8452-7F8F33560EFA}"/>
              </a:ext>
            </a:extLst>
          </p:cNvPr>
          <p:cNvSpPr/>
          <p:nvPr/>
        </p:nvSpPr>
        <p:spPr>
          <a:xfrm rot="5400000">
            <a:off x="1903037" y="294120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674829-A49D-4BAD-832E-8E25882A9785}"/>
              </a:ext>
            </a:extLst>
          </p:cNvPr>
          <p:cNvSpPr/>
          <p:nvPr/>
        </p:nvSpPr>
        <p:spPr>
          <a:xfrm>
            <a:off x="0" y="1416171"/>
            <a:ext cx="1214651" cy="4108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02D86-D044-4DD9-A641-E3778C76548A}"/>
              </a:ext>
            </a:extLst>
          </p:cNvPr>
          <p:cNvSpPr txBox="1"/>
          <p:nvPr/>
        </p:nvSpPr>
        <p:spPr>
          <a:xfrm>
            <a:off x="960773" y="2700512"/>
            <a:ext cx="340166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“Open”</a:t>
            </a:r>
          </a:p>
        </p:txBody>
      </p:sp>
    </p:spTree>
    <p:extLst>
      <p:ext uri="{BB962C8B-B14F-4D97-AF65-F5344CB8AC3E}">
        <p14:creationId xmlns:p14="http://schemas.microsoft.com/office/powerpoint/2010/main" val="18103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F508F6-A133-4636-B1A1-EDD0F9D13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221CA64F-4283-48D8-A76A-471FD121AAC4}"/>
              </a:ext>
            </a:extLst>
          </p:cNvPr>
          <p:cNvSpPr/>
          <p:nvPr/>
        </p:nvSpPr>
        <p:spPr>
          <a:xfrm rot="10800000">
            <a:off x="1386953" y="3865233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B1FB99-E30F-4BC5-8BC3-D6345C64ED53}"/>
              </a:ext>
            </a:extLst>
          </p:cNvPr>
          <p:cNvSpPr/>
          <p:nvPr/>
        </p:nvSpPr>
        <p:spPr>
          <a:xfrm>
            <a:off x="1520544" y="3313210"/>
            <a:ext cx="1249952" cy="4535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8EA9C-6B8B-4AC8-A5D6-D280EB1A4FD7}"/>
              </a:ext>
            </a:extLst>
          </p:cNvPr>
          <p:cNvSpPr txBox="1"/>
          <p:nvPr/>
        </p:nvSpPr>
        <p:spPr>
          <a:xfrm>
            <a:off x="3108319" y="3518652"/>
            <a:ext cx="389298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“Browse”</a:t>
            </a:r>
          </a:p>
        </p:txBody>
      </p:sp>
    </p:spTree>
    <p:extLst>
      <p:ext uri="{BB962C8B-B14F-4D97-AF65-F5344CB8AC3E}">
        <p14:creationId xmlns:p14="http://schemas.microsoft.com/office/powerpoint/2010/main" val="26982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2C70EE-F540-406C-BDDA-6044F7839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Down Arrow 4">
            <a:extLst>
              <a:ext uri="{FF2B5EF4-FFF2-40B4-BE49-F238E27FC236}">
                <a16:creationId xmlns:a16="http://schemas.microsoft.com/office/drawing/2014/main" id="{DC53F1C4-26C3-4E22-A139-FF5BBD59E157}"/>
              </a:ext>
            </a:extLst>
          </p:cNvPr>
          <p:cNvSpPr/>
          <p:nvPr/>
        </p:nvSpPr>
        <p:spPr>
          <a:xfrm rot="10800000">
            <a:off x="70393" y="3043408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6C313-C4C7-4EF7-8CAA-6D2AAC4D2E13}"/>
              </a:ext>
            </a:extLst>
          </p:cNvPr>
          <p:cNvSpPr/>
          <p:nvPr/>
        </p:nvSpPr>
        <p:spPr>
          <a:xfrm>
            <a:off x="52347" y="2569331"/>
            <a:ext cx="1553227" cy="3256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1A061-3FB2-4099-AB41-52882D26E32D}"/>
              </a:ext>
            </a:extLst>
          </p:cNvPr>
          <p:cNvSpPr txBox="1"/>
          <p:nvPr/>
        </p:nvSpPr>
        <p:spPr>
          <a:xfrm>
            <a:off x="1910815" y="2817407"/>
            <a:ext cx="389097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“This PC”</a:t>
            </a:r>
          </a:p>
        </p:txBody>
      </p:sp>
    </p:spTree>
    <p:extLst>
      <p:ext uri="{BB962C8B-B14F-4D97-AF65-F5344CB8AC3E}">
        <p14:creationId xmlns:p14="http://schemas.microsoft.com/office/powerpoint/2010/main" val="6041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3E9DD9-4E50-4A77-9316-44AFE67EE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A790B33E-0AAA-4988-B15B-E2B8AA92A387}"/>
              </a:ext>
            </a:extLst>
          </p:cNvPr>
          <p:cNvSpPr/>
          <p:nvPr/>
        </p:nvSpPr>
        <p:spPr>
          <a:xfrm>
            <a:off x="3588863" y="1568986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4ADB1-C1CB-4409-9F14-FB098FB4C520}"/>
              </a:ext>
            </a:extLst>
          </p:cNvPr>
          <p:cNvSpPr txBox="1"/>
          <p:nvPr/>
        </p:nvSpPr>
        <p:spPr>
          <a:xfrm>
            <a:off x="5472551" y="2065482"/>
            <a:ext cx="326127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Scroll Down</a:t>
            </a:r>
          </a:p>
        </p:txBody>
      </p:sp>
    </p:spTree>
    <p:extLst>
      <p:ext uri="{BB962C8B-B14F-4D97-AF65-F5344CB8AC3E}">
        <p14:creationId xmlns:p14="http://schemas.microsoft.com/office/powerpoint/2010/main" val="21153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25D923-6EE6-4EE2-B97C-6C2EB5B32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FADB1309-F86A-4F55-866E-8828C118E401}"/>
              </a:ext>
            </a:extLst>
          </p:cNvPr>
          <p:cNvSpPr/>
          <p:nvPr/>
        </p:nvSpPr>
        <p:spPr>
          <a:xfrm rot="10800000">
            <a:off x="2197576" y="4553153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9D9FDA-FB01-47FD-9662-169CDD2949E3}"/>
              </a:ext>
            </a:extLst>
          </p:cNvPr>
          <p:cNvSpPr/>
          <p:nvPr/>
        </p:nvSpPr>
        <p:spPr>
          <a:xfrm>
            <a:off x="1728593" y="3764537"/>
            <a:ext cx="2455100" cy="6263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79069-9157-4D06-BDB4-759DF0667551}"/>
              </a:ext>
            </a:extLst>
          </p:cNvPr>
          <p:cNvSpPr txBox="1"/>
          <p:nvPr/>
        </p:nvSpPr>
        <p:spPr>
          <a:xfrm>
            <a:off x="4451355" y="4077687"/>
            <a:ext cx="460496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Open the Drive with your name</a:t>
            </a:r>
          </a:p>
        </p:txBody>
      </p:sp>
    </p:spTree>
    <p:extLst>
      <p:ext uri="{BB962C8B-B14F-4D97-AF65-F5344CB8AC3E}">
        <p14:creationId xmlns:p14="http://schemas.microsoft.com/office/powerpoint/2010/main" val="410165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A0D31A-7F16-4B83-9154-10E9BFDFA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28C8FF72-C15C-4D90-9C92-52AE8AF3FC1E}"/>
              </a:ext>
            </a:extLst>
          </p:cNvPr>
          <p:cNvSpPr/>
          <p:nvPr/>
        </p:nvSpPr>
        <p:spPr>
          <a:xfrm rot="10800000">
            <a:off x="8571922" y="6426869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F95768-03C6-4C12-8454-C25EFA61CC66}"/>
              </a:ext>
            </a:extLst>
          </p:cNvPr>
          <p:cNvSpPr/>
          <p:nvPr/>
        </p:nvSpPr>
        <p:spPr>
          <a:xfrm>
            <a:off x="7856621" y="5522495"/>
            <a:ext cx="2947737" cy="6737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4FCD6-E249-4BC6-AB2A-733F688FA270}"/>
              </a:ext>
            </a:extLst>
          </p:cNvPr>
          <p:cNvSpPr txBox="1"/>
          <p:nvPr/>
        </p:nvSpPr>
        <p:spPr>
          <a:xfrm>
            <a:off x="1875913" y="6646629"/>
            <a:ext cx="598070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“Detect Receiver”</a:t>
            </a:r>
          </a:p>
        </p:txBody>
      </p:sp>
    </p:spTree>
    <p:extLst>
      <p:ext uri="{BB962C8B-B14F-4D97-AF65-F5344CB8AC3E}">
        <p14:creationId xmlns:p14="http://schemas.microsoft.com/office/powerpoint/2010/main" val="31132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15CE5B-F595-43A2-BCED-8200A46D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7" name="Down Arrow 4">
            <a:extLst>
              <a:ext uri="{FF2B5EF4-FFF2-40B4-BE49-F238E27FC236}">
                <a16:creationId xmlns:a16="http://schemas.microsoft.com/office/drawing/2014/main" id="{22EB1ACD-4BAE-4D58-B8FC-35795DC5313B}"/>
              </a:ext>
            </a:extLst>
          </p:cNvPr>
          <p:cNvSpPr/>
          <p:nvPr/>
        </p:nvSpPr>
        <p:spPr>
          <a:xfrm rot="10800000">
            <a:off x="1692322" y="1673475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EE8DF-84E6-4AA0-8496-FDD6B9DDDEB7}"/>
              </a:ext>
            </a:extLst>
          </p:cNvPr>
          <p:cNvSpPr/>
          <p:nvPr/>
        </p:nvSpPr>
        <p:spPr>
          <a:xfrm>
            <a:off x="1692322" y="1132765"/>
            <a:ext cx="5609230" cy="355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EB765-1E48-4392-918A-4CD9C61F543C}"/>
              </a:ext>
            </a:extLst>
          </p:cNvPr>
          <p:cNvSpPr txBox="1"/>
          <p:nvPr/>
        </p:nvSpPr>
        <p:spPr>
          <a:xfrm>
            <a:off x="3564250" y="1835875"/>
            <a:ext cx="4692645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Select the file you want to open</a:t>
            </a:r>
          </a:p>
        </p:txBody>
      </p:sp>
    </p:spTree>
    <p:extLst>
      <p:ext uri="{BB962C8B-B14F-4D97-AF65-F5344CB8AC3E}">
        <p14:creationId xmlns:p14="http://schemas.microsoft.com/office/powerpoint/2010/main" val="30241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22B71F-2DBA-41F6-A45C-D0EB6A6F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88F42BAE-536F-48A0-861D-AF89F58D063A}"/>
              </a:ext>
            </a:extLst>
          </p:cNvPr>
          <p:cNvSpPr/>
          <p:nvPr/>
        </p:nvSpPr>
        <p:spPr>
          <a:xfrm rot="10800000">
            <a:off x="6734054" y="5182737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3B4F8-DB47-4143-ABF0-13C9034C7A5E}"/>
              </a:ext>
            </a:extLst>
          </p:cNvPr>
          <p:cNvSpPr/>
          <p:nvPr/>
        </p:nvSpPr>
        <p:spPr>
          <a:xfrm>
            <a:off x="7042245" y="4637995"/>
            <a:ext cx="955343" cy="3980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4C76C-E606-491A-A58E-CC5D76E2E0E9}"/>
              </a:ext>
            </a:extLst>
          </p:cNvPr>
          <p:cNvSpPr txBox="1"/>
          <p:nvPr/>
        </p:nvSpPr>
        <p:spPr>
          <a:xfrm>
            <a:off x="8612832" y="5036025"/>
            <a:ext cx="335516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“Open”</a:t>
            </a:r>
          </a:p>
        </p:txBody>
      </p:sp>
    </p:spTree>
    <p:extLst>
      <p:ext uri="{BB962C8B-B14F-4D97-AF65-F5344CB8AC3E}">
        <p14:creationId xmlns:p14="http://schemas.microsoft.com/office/powerpoint/2010/main" val="221185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AACBAE-8EB7-4D6A-ACF7-533CEBF11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18288000" cy="102774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D0B1DD-ECE8-4DD5-9BCD-CF2B8824F470}"/>
              </a:ext>
            </a:extLst>
          </p:cNvPr>
          <p:cNvSpPr txBox="1"/>
          <p:nvPr/>
        </p:nvSpPr>
        <p:spPr>
          <a:xfrm>
            <a:off x="5876453" y="4728001"/>
            <a:ext cx="653509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The file should now open</a:t>
            </a:r>
          </a:p>
        </p:txBody>
      </p:sp>
    </p:spTree>
    <p:extLst>
      <p:ext uri="{BB962C8B-B14F-4D97-AF65-F5344CB8AC3E}">
        <p14:creationId xmlns:p14="http://schemas.microsoft.com/office/powerpoint/2010/main" val="1716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569A61-C203-403F-90A7-F0DB739CA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DD6CF68B-9E55-4D4A-9A1E-03117779B51E}"/>
              </a:ext>
            </a:extLst>
          </p:cNvPr>
          <p:cNvSpPr/>
          <p:nvPr/>
        </p:nvSpPr>
        <p:spPr>
          <a:xfrm rot="16200000">
            <a:off x="5692315" y="4574574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6E5243-8584-4500-867B-6B14341DD8CB}"/>
              </a:ext>
            </a:extLst>
          </p:cNvPr>
          <p:cNvSpPr/>
          <p:nvPr/>
        </p:nvSpPr>
        <p:spPr>
          <a:xfrm>
            <a:off x="7880684" y="5678905"/>
            <a:ext cx="2767264" cy="3609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9CF53-EA20-45C5-B116-0FE1E5FD741F}"/>
              </a:ext>
            </a:extLst>
          </p:cNvPr>
          <p:cNvSpPr txBox="1"/>
          <p:nvPr/>
        </p:nvSpPr>
        <p:spPr>
          <a:xfrm>
            <a:off x="4763998" y="7064543"/>
            <a:ext cx="900063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accept the Citrix license agreement</a:t>
            </a:r>
          </a:p>
        </p:txBody>
      </p:sp>
    </p:spTree>
    <p:extLst>
      <p:ext uri="{BB962C8B-B14F-4D97-AF65-F5344CB8AC3E}">
        <p14:creationId xmlns:p14="http://schemas.microsoft.com/office/powerpoint/2010/main" val="91502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B81579-7645-4CE4-BE23-290FE452E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BA5045EE-35F3-4272-A96C-09768FA959C1}"/>
              </a:ext>
            </a:extLst>
          </p:cNvPr>
          <p:cNvSpPr/>
          <p:nvPr/>
        </p:nvSpPr>
        <p:spPr>
          <a:xfrm rot="16200000">
            <a:off x="5487778" y="4922912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F09B6-3E44-4F4C-98DF-8BFC73E3E045}"/>
              </a:ext>
            </a:extLst>
          </p:cNvPr>
          <p:cNvSpPr/>
          <p:nvPr/>
        </p:nvSpPr>
        <p:spPr>
          <a:xfrm>
            <a:off x="7844589" y="5919537"/>
            <a:ext cx="2959769" cy="6617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EE3CA2-82E1-4C3C-A0E8-26494F78058E}"/>
              </a:ext>
            </a:extLst>
          </p:cNvPr>
          <p:cNvSpPr txBox="1"/>
          <p:nvPr/>
        </p:nvSpPr>
        <p:spPr>
          <a:xfrm>
            <a:off x="6953238" y="7160796"/>
            <a:ext cx="456098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“Download”</a:t>
            </a:r>
          </a:p>
        </p:txBody>
      </p:sp>
    </p:spTree>
    <p:extLst>
      <p:ext uri="{BB962C8B-B14F-4D97-AF65-F5344CB8AC3E}">
        <p14:creationId xmlns:p14="http://schemas.microsoft.com/office/powerpoint/2010/main" val="68650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C626AE-DDAB-48E4-8A2E-5FB4F8E6D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8D862AC9-A1C3-4B97-ADBC-C1439D485E5C}"/>
              </a:ext>
            </a:extLst>
          </p:cNvPr>
          <p:cNvSpPr/>
          <p:nvPr/>
        </p:nvSpPr>
        <p:spPr>
          <a:xfrm>
            <a:off x="252086" y="6884070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1409D-26EB-467C-8726-92A052D10F35}"/>
              </a:ext>
            </a:extLst>
          </p:cNvPr>
          <p:cNvSpPr/>
          <p:nvPr/>
        </p:nvSpPr>
        <p:spPr>
          <a:xfrm>
            <a:off x="48126" y="9709484"/>
            <a:ext cx="2261938" cy="5293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FC5F2-1B79-4C89-B7C5-B5FD288DB589}"/>
              </a:ext>
            </a:extLst>
          </p:cNvPr>
          <p:cNvSpPr txBox="1"/>
          <p:nvPr/>
        </p:nvSpPr>
        <p:spPr>
          <a:xfrm>
            <a:off x="2310064" y="8377775"/>
            <a:ext cx="124286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Launch the Citrix client installer that downloaded</a:t>
            </a:r>
          </a:p>
        </p:txBody>
      </p:sp>
    </p:spTree>
    <p:extLst>
      <p:ext uri="{BB962C8B-B14F-4D97-AF65-F5344CB8AC3E}">
        <p14:creationId xmlns:p14="http://schemas.microsoft.com/office/powerpoint/2010/main" val="9836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A6148-45AA-4765-8D45-65ECA8577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F0ECB4-2831-46EE-A22E-DD8E06650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Down Arrow 4">
            <a:extLst>
              <a:ext uri="{FF2B5EF4-FFF2-40B4-BE49-F238E27FC236}">
                <a16:creationId xmlns:a16="http://schemas.microsoft.com/office/drawing/2014/main" id="{2A3F578B-DC12-43F1-81F1-7F34E6D5298F}"/>
              </a:ext>
            </a:extLst>
          </p:cNvPr>
          <p:cNvSpPr/>
          <p:nvPr/>
        </p:nvSpPr>
        <p:spPr>
          <a:xfrm rot="16200000">
            <a:off x="7643495" y="5428237"/>
            <a:ext cx="1517134" cy="265498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3AEFB-9FC9-4C71-9972-8DBA61527009}"/>
              </a:ext>
            </a:extLst>
          </p:cNvPr>
          <p:cNvSpPr/>
          <p:nvPr/>
        </p:nvSpPr>
        <p:spPr>
          <a:xfrm>
            <a:off x="9986211" y="6581273"/>
            <a:ext cx="818147" cy="3489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6F35A-F505-44C8-A9E6-A8A5B6B7A393}"/>
              </a:ext>
            </a:extLst>
          </p:cNvPr>
          <p:cNvSpPr txBox="1"/>
          <p:nvPr/>
        </p:nvSpPr>
        <p:spPr>
          <a:xfrm>
            <a:off x="9729555" y="7362098"/>
            <a:ext cx="320141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Click “Start”</a:t>
            </a:r>
          </a:p>
        </p:txBody>
      </p:sp>
    </p:spTree>
    <p:extLst>
      <p:ext uri="{BB962C8B-B14F-4D97-AF65-F5344CB8AC3E}">
        <p14:creationId xmlns:p14="http://schemas.microsoft.com/office/powerpoint/2010/main" val="139521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264</Words>
  <Application>Microsoft Office PowerPoint</Application>
  <PresentationFormat>Custom</PresentationFormat>
  <Paragraphs>77</Paragraphs>
  <Slides>42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Dietz</dc:creator>
  <cp:lastModifiedBy>Brandon Dietz</cp:lastModifiedBy>
  <cp:revision>89</cp:revision>
  <dcterms:created xsi:type="dcterms:W3CDTF">2020-03-27T21:52:43Z</dcterms:created>
  <dcterms:modified xsi:type="dcterms:W3CDTF">2020-11-05T19:03:56Z</dcterms:modified>
</cp:coreProperties>
</file>